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18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001\Desktop\0016-017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48" y="-40822"/>
            <a:ext cx="9144000" cy="707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36912"/>
            <a:ext cx="6120680" cy="2622153"/>
          </a:xfrm>
        </p:spPr>
        <p:txBody>
          <a:bodyPr>
            <a:noAutofit/>
          </a:bodyPr>
          <a:lstStyle/>
          <a:p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Педсовет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№5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Тема: 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« 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Конец учебного года: итоги,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перспективы»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latin typeface="Times New Roman" pitchFamily="18" charset="0"/>
                <a:cs typeface="Times New Roman" pitchFamily="18" charset="0"/>
              </a:rPr>
            </a:b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9652" y="620688"/>
            <a:ext cx="6400800" cy="720080"/>
          </a:xfrm>
        </p:spPr>
        <p:txBody>
          <a:bodyPr>
            <a:no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МБДОУ «Детский сад комбинированного вида №3 «Огонек» НМР РТ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2917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001\Desktop\0016-017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48" y="-40822"/>
            <a:ext cx="9144000" cy="707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1340768"/>
            <a:ext cx="6982544" cy="1470025"/>
          </a:xfrm>
        </p:spPr>
        <p:txBody>
          <a:bodyPr>
            <a:normAutofit fontScale="90000"/>
          </a:bodyPr>
          <a:lstStyle/>
          <a:p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Подведение итогов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работы педагогического 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коллектива за 2021-2022 учебный год.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Форма проведения: круглый стол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1756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001\Desktop\0016-017-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1948" y="-40822"/>
            <a:ext cx="9144000" cy="707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080375"/>
              </p:ext>
            </p:extLst>
          </p:nvPr>
        </p:nvGraphicFramePr>
        <p:xfrm>
          <a:off x="539552" y="995129"/>
          <a:ext cx="8064896" cy="5565357"/>
        </p:xfrm>
        <a:graphic>
          <a:graphicData uri="http://schemas.openxmlformats.org/drawingml/2006/table">
            <a:tbl>
              <a:tblPr firstRow="1" firstCol="1" bandRow="1"/>
              <a:tblGrid>
                <a:gridCol w="6048672"/>
                <a:gridCol w="2016224"/>
              </a:tblGrid>
              <a:tr h="6432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Анализ работы педагогического коллектива, реализация задач годового плана работы ДОУ за 2021-2022 учебный  год»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Старший воспитатель</a:t>
                      </a:r>
                      <a:endParaRPr lang="ru-RU" sz="1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64907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«Чему мы научились….» (самоанализ образовательного процесса в ДОУ – творческие отчеты, презентации).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Анализ мониторинга развития детей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Педагоги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2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Психологическая готовность детей подготовительных к школе групп к обучению в школе.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Старший воспитатель</a:t>
                      </a:r>
                      <a:endParaRPr lang="ru-RU" sz="1400" b="1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Итоги работы по воспитанию у детей правильной ,четкой речи с соответствующим возрасту словарным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запасом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Садрева</a:t>
                      </a:r>
                      <a:r>
                        <a:rPr lang="ru-RU" sz="1600" b="1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Л Н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Кубышкина</a:t>
                      </a:r>
                      <a:r>
                        <a:rPr lang="ru-RU" sz="1600" b="1" dirty="0" smtClean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Е А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271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Определение проекта основных направлений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деятельность на 2022-2023 учебный год</a:t>
                      </a:r>
                      <a:r>
                        <a:rPr lang="ru-RU" sz="18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r>
                        <a:rPr lang="ru-RU" sz="16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800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Утверждение плана работы на летний оздоровительный период</a:t>
                      </a:r>
                      <a:endParaRPr lang="ru-RU" sz="1600" dirty="0" smtClean="0">
                        <a:effectLst/>
                        <a:latin typeface="+mn-lt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333333"/>
                          </a:solidFill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Старший воспитатель</a:t>
                      </a:r>
                      <a:endParaRPr lang="ru-RU" sz="14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16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Текущие вопросы</a:t>
                      </a:r>
                      <a:r>
                        <a:rPr lang="ru-RU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Коллегиальное вынесение решения педсовета</a:t>
                      </a:r>
                      <a:endParaRPr lang="ru-RU" sz="16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solidFill>
                            <a:srgbClr val="333333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Заведующий</a:t>
                      </a:r>
                      <a:endParaRPr lang="ru-RU" sz="1600" b="1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9652" y="620688"/>
            <a:ext cx="6400800" cy="720080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Повестка дня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487393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123</Words>
  <Application>Microsoft Office PowerPoint</Application>
  <PresentationFormat>Экран (4:3)</PresentationFormat>
  <Paragraphs>22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Педсовет №5 Тема:  « Конец учебного года: итоги, перспективы» </vt:lpstr>
      <vt:lpstr>   Цель: Подведение итогов работы педагогического коллектива за 2021-2022 учебный год.  Форма проведения: круглый стол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Педсовет №4 Тема:  «Приобщение дошкольников к истокам национальной культуры, традиционным культурным ценностям как основа духовно- нравственного воспитания, через построение целостного педагогического процесса» </dc:title>
  <dc:creator>001</dc:creator>
  <cp:lastModifiedBy>001</cp:lastModifiedBy>
  <cp:revision>9</cp:revision>
  <dcterms:created xsi:type="dcterms:W3CDTF">2021-03-29T04:01:13Z</dcterms:created>
  <dcterms:modified xsi:type="dcterms:W3CDTF">2022-05-18T06:59:35Z</dcterms:modified>
</cp:coreProperties>
</file>